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91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98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66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98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85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2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45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97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87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21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7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BE18-ECF1-4575-8B86-1B5D03BBE8D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C21A4-6D27-4417-A3CC-EEB0F6EBA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56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2"/>
          <p:cNvSpPr/>
          <p:nvPr/>
        </p:nvSpPr>
        <p:spPr>
          <a:xfrm rot="290107">
            <a:off x="394701" y="4141706"/>
            <a:ext cx="4680520" cy="24784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¿Cuántas entradas han quedado </a:t>
            </a:r>
          </a:p>
          <a:p>
            <a:pPr algn="ctr"/>
            <a:r>
              <a:rPr lang="es-ES" b="1" dirty="0" smtClean="0"/>
              <a:t>sin vender?</a:t>
            </a:r>
            <a:endParaRPr lang="es-ES" b="1" dirty="0"/>
          </a:p>
        </p:txBody>
      </p:sp>
      <p:sp>
        <p:nvSpPr>
          <p:cNvPr id="10" name="9 Estrella de 16 puntas"/>
          <p:cNvSpPr/>
          <p:nvPr/>
        </p:nvSpPr>
        <p:spPr>
          <a:xfrm rot="20734401">
            <a:off x="5235102" y="4129875"/>
            <a:ext cx="3334319" cy="2276820"/>
          </a:xfrm>
          <a:prstGeom prst="star16">
            <a:avLst>
              <a:gd name="adj" fmla="val 34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Han quedado sin vender </a:t>
            </a:r>
          </a:p>
          <a:p>
            <a:pPr algn="ctr"/>
            <a:r>
              <a:rPr lang="es-ES" b="1" dirty="0" smtClean="0"/>
              <a:t>38 entradas.</a:t>
            </a:r>
            <a:endParaRPr lang="es-ES" b="1" dirty="0"/>
          </a:p>
        </p:txBody>
      </p:sp>
      <p:pic>
        <p:nvPicPr>
          <p:cNvPr id="1026" name="Picture 2" descr="http://soloimagenesparaenamorados.com/wp-content/uploads/2016/04/imagenes-para-whatsapp-de-minion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7" y="274518"/>
            <a:ext cx="5166940" cy="387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rectangular redondeada"/>
          <p:cNvSpPr/>
          <p:nvPr/>
        </p:nvSpPr>
        <p:spPr>
          <a:xfrm>
            <a:off x="4649323" y="404664"/>
            <a:ext cx="3816424" cy="2016224"/>
          </a:xfrm>
          <a:prstGeom prst="wedgeRoundRectCallout">
            <a:avLst>
              <a:gd name="adj1" fmla="val -69779"/>
              <a:gd name="adj2" fmla="val 63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smtClean="0"/>
              <a:t>Inventa un enunciado que </a:t>
            </a:r>
          </a:p>
          <a:p>
            <a:pPr algn="ctr"/>
            <a:r>
              <a:rPr lang="es-ES" sz="2200" dirty="0" smtClean="0"/>
              <a:t>se corresponda con la pregunta y la solución que </a:t>
            </a:r>
          </a:p>
          <a:p>
            <a:pPr algn="ctr"/>
            <a:r>
              <a:rPr lang="es-ES" sz="2200" dirty="0" smtClean="0"/>
              <a:t>ves más abajo.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803895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</dc:creator>
  <cp:lastModifiedBy>Gema</cp:lastModifiedBy>
  <cp:revision>4</cp:revision>
  <dcterms:created xsi:type="dcterms:W3CDTF">2016-05-08T17:43:02Z</dcterms:created>
  <dcterms:modified xsi:type="dcterms:W3CDTF">2016-05-08T18:16:45Z</dcterms:modified>
</cp:coreProperties>
</file>